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7" r:id="rId3"/>
    <p:sldId id="268" r:id="rId4"/>
    <p:sldId id="259" r:id="rId5"/>
    <p:sldId id="257" r:id="rId6"/>
    <p:sldId id="258" r:id="rId7"/>
    <p:sldId id="260" r:id="rId8"/>
    <p:sldId id="261" r:id="rId9"/>
    <p:sldId id="262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>
      <p:cViewPr>
        <p:scale>
          <a:sx n="55" d="100"/>
          <a:sy n="55" d="100"/>
        </p:scale>
        <p:origin x="-872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B64A6-C63B-4EF8-94F5-C6C5F8EF782E}" type="datetimeFigureOut">
              <a:rPr lang="fr-FR" smtClean="0"/>
              <a:t>8/25/16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AFA55-AA53-47F6-9515-BB369A9F6A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77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AFA55-AA53-47F6-9515-BB369A9F6A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978E-507B-48DD-8215-0B8EE8441FF7}" type="datetime1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09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23F-C451-460F-A97D-923B0E3C2AFE}" type="datetime1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11AD-2771-4C90-B788-2E97B35C9B0E}" type="datetime1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23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AF-5974-49E7-B9C3-B6EBA44D07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9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7896-05F8-4154-A531-39D60B3494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0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4F13-E5F7-47D3-A05C-4AB2F8A406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13C2-7FBE-4DCE-8915-4F28DFF4171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2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9C8-2F6B-463E-9CCF-5AAB21F4CE5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F323-0B70-4451-AA25-F0C61B1329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84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A8E-C69D-4573-85AD-D02B9B3582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0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B950-811D-44CB-8116-05617624CD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0CB-6D9E-41C0-84BF-A2E5203AF61F}" type="datetime1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25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DC92-26E8-4E38-87EA-171BBFFA69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4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9CA1-C559-44D8-A8E8-4EEF2674C9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4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89B5-AE62-44FD-AC88-DD9489E4D8A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3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024-9F27-493E-943E-E6BD77739185}" type="datetime1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94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28EF-5F50-4019-A784-A6235AB05DD3}" type="datetime1">
              <a:rPr lang="fr-FR" smtClean="0"/>
              <a:t>8/25/16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7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E0E-E1C9-4882-9F1A-7F5CEFA8508E}" type="datetime1">
              <a:rPr lang="fr-FR" smtClean="0"/>
              <a:t>8/25/16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5C7-9C46-44A4-864E-A5085E23EC57}" type="datetime1">
              <a:rPr lang="fr-FR" smtClean="0"/>
              <a:t>8/25/16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2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CCB2-9C84-42A5-BC3E-DDB5444888DD}" type="datetime1">
              <a:rPr lang="fr-FR" smtClean="0"/>
              <a:t>8/25/16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3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E418-BE50-433E-9779-2DF2B012E023}" type="datetime1">
              <a:rPr lang="fr-FR" smtClean="0"/>
              <a:t>8/25/16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3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619-234F-47BE-B2F2-6A61D9617024}" type="datetime1">
              <a:rPr lang="fr-FR" smtClean="0"/>
              <a:t>8/25/16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0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7071-6C43-4814-AFC7-856AC1769215}" type="datetime1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EF83-0932-434E-851B-1CDB116649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9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0440-07B4-4046-8817-08CFE40B63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8/25/16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g"/><Relationship Id="rId1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g"/><Relationship Id="rId9" Type="http://schemas.openxmlformats.org/officeDocument/2006/relationships/image" Target="../media/image28.jpg"/><Relationship Id="rId10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r>
              <a:rPr lang="fr-FR" dirty="0"/>
              <a:t>Définitions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419600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La gastronomie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C’est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l’art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bien manger, de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sélectionner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préparer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bonne nourriture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la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déguster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Origine grec: /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gaster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/=  estomac </a:t>
            </a:r>
          </a:p>
          <a:p>
            <a:pPr marL="0" indent="0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	       /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nomos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/= loi qui gouverne</a:t>
            </a:r>
          </a:p>
          <a:p>
            <a:pPr lvl="0"/>
            <a:r>
              <a:rPr lang="fr-FR" dirty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Déguster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Goûter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aliment, une boisson pour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apprécier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saveur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qualités</a:t>
            </a:r>
          </a:p>
          <a:p>
            <a:pPr lvl="1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Manger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quelque chose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avec plaisir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2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5 sens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19" y="1371601"/>
            <a:ext cx="4929981" cy="49299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64" y="1359403"/>
            <a:ext cx="5575300" cy="49582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</a:t>
            </a:r>
          </a:p>
        </p:txBody>
      </p:sp>
      <p:pic>
        <p:nvPicPr>
          <p:cNvPr id="4" name="La mousse au chocolat inratable avec Lindt L'Universe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6911" y="1148339"/>
            <a:ext cx="8848689" cy="49778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2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Mini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11658600" cy="46481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La gastronomie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C’est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bien manger, de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_______________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la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marL="0" indent="0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Origine grec: /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gaster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/=  ____________</a:t>
            </a:r>
          </a:p>
          <a:p>
            <a:pPr marL="0" indent="0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	       /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nomos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/=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_____________</a:t>
            </a:r>
          </a:p>
          <a:p>
            <a:pPr marL="0" indent="0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Déguster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aliment, une boisson pour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lvl="1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fr-FR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quelque chose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24CE-F7B5-4E31-B6D9-895BEF8851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3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Vocabulaire pour la dégustation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362200"/>
            <a:ext cx="5612306" cy="372120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1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990600"/>
          </a:xfrm>
        </p:spPr>
        <p:txBody>
          <a:bodyPr/>
          <a:lstStyle/>
          <a:p>
            <a:r>
              <a:rPr lang="fr-FR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Miam </a:t>
            </a:r>
            <a:r>
              <a:rPr lang="fr-FR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Miam</a:t>
            </a:r>
            <a:r>
              <a:rPr lang="fr-FR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45054"/>
            <a:ext cx="3461658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85421"/>
            <a:ext cx="5257800" cy="431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5614309"/>
            <a:ext cx="3790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D60093"/>
                </a:solidFill>
                <a:latin typeface="Comic Sans MS" pitchFamily="66" charset="0"/>
              </a:rPr>
              <a:t>C’est délicieux</a:t>
            </a:r>
          </a:p>
          <a:p>
            <a:r>
              <a:rPr lang="fr-FR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D60093"/>
                </a:solidFill>
                <a:latin typeface="Comic Sans MS" pitchFamily="66" charset="0"/>
              </a:rPr>
              <a:t>Beurk!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25216"/>
            <a:ext cx="3886200" cy="48966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13" y="178278"/>
            <a:ext cx="742950" cy="74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7100" y="5701357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D60093"/>
                </a:solidFill>
                <a:latin typeface="Comic Sans MS" pitchFamily="66" charset="0"/>
              </a:rPr>
              <a:t>C’est dégoûtant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257" y="0"/>
            <a:ext cx="8229600" cy="1143000"/>
          </a:xfrm>
        </p:spPr>
        <p:txBody>
          <a:bodyPr/>
          <a:lstStyle/>
          <a:p>
            <a:r>
              <a:rPr lang="fr-FR" dirty="0"/>
              <a:t>Miam </a:t>
            </a:r>
            <a:r>
              <a:rPr lang="fr-FR" dirty="0" err="1"/>
              <a:t>Miam</a:t>
            </a:r>
            <a:r>
              <a:rPr lang="fr-FR" dirty="0"/>
              <a:t> ou Beurk?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1" y="2608242"/>
            <a:ext cx="1676400" cy="1744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4476252"/>
            <a:ext cx="2590799" cy="2237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28" y="1226857"/>
            <a:ext cx="249344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8" y="4585856"/>
            <a:ext cx="2257425" cy="202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" y="53301"/>
            <a:ext cx="1551707" cy="233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27506"/>
            <a:ext cx="2281670" cy="2291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34" y="4353222"/>
            <a:ext cx="3371850" cy="135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16" y="1226857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saveurs du goût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399"/>
            <a:ext cx="11704651" cy="308821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papilles gustatives!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1"/>
            <a:ext cx="7043532" cy="562756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10510"/>
            <a:ext cx="952500" cy="1200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3" y="3808702"/>
            <a:ext cx="904875" cy="1262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08702"/>
            <a:ext cx="914400" cy="1275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676400"/>
            <a:ext cx="904875" cy="12620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1676400"/>
            <a:ext cx="904875" cy="1262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24" y="1517722"/>
            <a:ext cx="1710852" cy="12001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2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saveur?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507">
            <a:off x="9753563" y="3029688"/>
            <a:ext cx="1504950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275">
            <a:off x="6203961" y="155575"/>
            <a:ext cx="180975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575">
            <a:off x="312522" y="65882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784">
            <a:off x="3591135" y="274638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329">
            <a:off x="6553200" y="2942360"/>
            <a:ext cx="21336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5099340"/>
            <a:ext cx="254317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777">
            <a:off x="3161305" y="2718258"/>
            <a:ext cx="2208811" cy="2284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6" y="5252673"/>
            <a:ext cx="2619375" cy="1505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257">
            <a:off x="626962" y="2120559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47" y="248077"/>
            <a:ext cx="2158710" cy="2744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291">
            <a:off x="804551" y="4558456"/>
            <a:ext cx="2209800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Copyright© 2016 Sofia Park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F83-0932-434E-851B-1CDB116649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14625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165</Words>
  <Application>Microsoft Macintosh PowerPoint</Application>
  <PresentationFormat>Custom</PresentationFormat>
  <Paragraphs>51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Définitions</vt:lpstr>
      <vt:lpstr>Mini quiz</vt:lpstr>
      <vt:lpstr>Vocabulaire pour la dégustation </vt:lpstr>
      <vt:lpstr>Miam Miam!!!</vt:lpstr>
      <vt:lpstr>Beurk!</vt:lpstr>
      <vt:lpstr>Miam Miam ou Beurk?</vt:lpstr>
      <vt:lpstr>Les 4 saveurs du goût </vt:lpstr>
      <vt:lpstr>Les papilles gustatives!</vt:lpstr>
      <vt:lpstr>Quelle saveur?</vt:lpstr>
      <vt:lpstr>Les 5 sens </vt:lpstr>
      <vt:lpstr>Vidéo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Presenter</cp:lastModifiedBy>
  <cp:revision>24</cp:revision>
  <dcterms:created xsi:type="dcterms:W3CDTF">2013-03-30T23:09:25Z</dcterms:created>
  <dcterms:modified xsi:type="dcterms:W3CDTF">2016-08-26T03:55:58Z</dcterms:modified>
</cp:coreProperties>
</file>